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25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6F19-A327-41C5-9361-75646D347A3D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6FC2-5CBB-4BA4-8F5F-31E60DE8F77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6F19-A327-41C5-9361-75646D347A3D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6FC2-5CBB-4BA4-8F5F-31E60DE8F77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6F19-A327-41C5-9361-75646D347A3D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6FC2-5CBB-4BA4-8F5F-31E60DE8F77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6F19-A327-41C5-9361-75646D347A3D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6FC2-5CBB-4BA4-8F5F-31E60DE8F77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6F19-A327-41C5-9361-75646D347A3D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6FC2-5CBB-4BA4-8F5F-31E60DE8F77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6F19-A327-41C5-9361-75646D347A3D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6FC2-5CBB-4BA4-8F5F-31E60DE8F77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6F19-A327-41C5-9361-75646D347A3D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6FC2-5CBB-4BA4-8F5F-31E60DE8F77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6F19-A327-41C5-9361-75646D347A3D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6FC2-5CBB-4BA4-8F5F-31E60DE8F77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6F19-A327-41C5-9361-75646D347A3D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6FC2-5CBB-4BA4-8F5F-31E60DE8F77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6F19-A327-41C5-9361-75646D347A3D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6FC2-5CBB-4BA4-8F5F-31E60DE8F77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6F19-A327-41C5-9361-75646D347A3D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636FC2-5CBB-4BA4-8F5F-31E60DE8F77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306F19-A327-41C5-9361-75646D347A3D}" type="datetimeFigureOut">
              <a:rPr lang="en-US" smtClean="0"/>
              <a:pPr/>
              <a:t>2/7/2009</a:t>
            </a:fld>
            <a:endParaRPr lang="en-US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636FC2-5CBB-4BA4-8F5F-31E60DE8F779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Inversion of Control</a:t>
            </a:r>
            <a:br>
              <a:rPr smtClean="0"/>
            </a:br>
            <a:r>
              <a:rPr smtClean="0"/>
              <a:t>with Castle Windsor</a:t>
            </a:r>
            <a:endParaRPr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Daniel Hölbling</a:t>
            </a:r>
          </a:p>
          <a:p>
            <a:r>
              <a:rPr lang="de-DE" dirty="0" smtClean="0"/>
              <a:t>http://www.tigraine.at</a:t>
            </a:r>
          </a:p>
          <a:p>
            <a:r>
              <a:rPr lang="de-DE" dirty="0" smtClean="0"/>
              <a:t>tigraine@tigraine.at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Castle Windsor Container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flexible component built to take care of object graph construction</a:t>
            </a:r>
          </a:p>
          <a:p>
            <a:endParaRPr lang="en-US" dirty="0" smtClean="0"/>
          </a:p>
          <a:p>
            <a:r>
              <a:rPr lang="en-US" dirty="0" smtClean="0"/>
              <a:t>There are other containers too:</a:t>
            </a:r>
          </a:p>
          <a:p>
            <a:pPr lvl="1"/>
            <a:r>
              <a:rPr lang="en-US" dirty="0" smtClean="0"/>
              <a:t>Unity, </a:t>
            </a:r>
            <a:r>
              <a:rPr lang="en-US" dirty="0" err="1" smtClean="0"/>
              <a:t>StructureMap</a:t>
            </a:r>
            <a:r>
              <a:rPr lang="en-US" dirty="0" smtClean="0"/>
              <a:t>, </a:t>
            </a:r>
            <a:r>
              <a:rPr lang="en-US" dirty="0" err="1" smtClean="0"/>
              <a:t>nInject</a:t>
            </a:r>
            <a:r>
              <a:rPr lang="en-US" dirty="0" smtClean="0"/>
              <a:t>… in .NET</a:t>
            </a:r>
          </a:p>
          <a:p>
            <a:pPr lvl="1"/>
            <a:r>
              <a:rPr lang="en-US" dirty="0" err="1" smtClean="0"/>
              <a:t>Guice</a:t>
            </a:r>
            <a:r>
              <a:rPr lang="en-US" dirty="0" smtClean="0"/>
              <a:t>, Loom, Pico... in Java</a:t>
            </a:r>
          </a:p>
          <a:p>
            <a:pPr lvl="1"/>
            <a:r>
              <a:rPr lang="en-US" dirty="0" smtClean="0"/>
              <a:t>(rolling your own is rather simple </a:t>
            </a:r>
            <a:r>
              <a:rPr lang="en-US" sz="2000" dirty="0" smtClean="0">
                <a:sym typeface="Wingdings" pitchFamily="2" charset="2"/>
              </a:rPr>
              <a:t>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Coding</a:t>
            </a:r>
            <a:r>
              <a:rPr lang="de-AT" dirty="0" smtClean="0"/>
              <a:t>	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Time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even</a:t>
            </a:r>
            <a:r>
              <a:rPr lang="de-AT" dirty="0" smtClean="0"/>
              <a:t> </a:t>
            </a:r>
            <a:r>
              <a:rPr lang="de-AT" dirty="0" err="1" smtClean="0"/>
              <a:t>more</a:t>
            </a:r>
            <a:r>
              <a:rPr lang="de-AT" smtClean="0"/>
              <a:t> </a:t>
            </a:r>
            <a:r>
              <a:rPr lang="de-AT" dirty="0" err="1" smtClean="0"/>
              <a:t>code</a:t>
            </a:r>
            <a:r>
              <a:rPr lang="de-AT" dirty="0" smtClean="0"/>
              <a:t> </a:t>
            </a:r>
            <a:r>
              <a:rPr lang="de-AT" dirty="0" smtClean="0">
                <a:sym typeface="Wingdings" pitchFamily="2" charset="2"/>
              </a:rPr>
              <a:t></a:t>
            </a:r>
            <a:endParaRPr lang="de-A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Suggested</a:t>
            </a:r>
            <a:r>
              <a:rPr lang="de-AT" dirty="0" smtClean="0"/>
              <a:t> </a:t>
            </a:r>
            <a:r>
              <a:rPr lang="de-AT" dirty="0" err="1" smtClean="0"/>
              <a:t>reading</a:t>
            </a:r>
            <a:endParaRPr lang="en-US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 smtClean="0"/>
              <a:t>Ayende</a:t>
            </a:r>
            <a:r>
              <a:rPr lang="de-AT" dirty="0" smtClean="0"/>
              <a:t> </a:t>
            </a:r>
            <a:r>
              <a:rPr lang="de-AT" dirty="0" err="1" smtClean="0"/>
              <a:t>Rahien</a:t>
            </a:r>
            <a:r>
              <a:rPr lang="de-AT" dirty="0" smtClean="0"/>
              <a:t> (http://www.ayende.com)</a:t>
            </a:r>
          </a:p>
          <a:p>
            <a:r>
              <a:rPr lang="de-AT" dirty="0" smtClean="0"/>
              <a:t>Robert C. Martin </a:t>
            </a:r>
          </a:p>
          <a:p>
            <a:r>
              <a:rPr lang="de-AT" dirty="0" smtClean="0"/>
              <a:t>Martin Fowler(http://martinfowler.com</a:t>
            </a:r>
            <a:r>
              <a:rPr lang="de-AT" dirty="0" smtClean="0"/>
              <a:t>/) </a:t>
            </a:r>
          </a:p>
          <a:p>
            <a:r>
              <a:rPr lang="en-US" dirty="0" err="1" smtClean="0"/>
              <a:t>Miško</a:t>
            </a:r>
            <a:r>
              <a:rPr lang="en-US" dirty="0" smtClean="0"/>
              <a:t> </a:t>
            </a:r>
            <a:r>
              <a:rPr lang="en-US" dirty="0" err="1" smtClean="0"/>
              <a:t>Hevery</a:t>
            </a:r>
            <a:r>
              <a:rPr lang="en-US" dirty="0" smtClean="0"/>
              <a:t> (http://misko.hevery.com</a:t>
            </a:r>
            <a:r>
              <a:rPr lang="en-US" dirty="0" smtClean="0"/>
              <a:t>/)</a:t>
            </a:r>
            <a:endParaRPr lang="en-US" dirty="0" smtClean="0"/>
          </a:p>
          <a:p>
            <a:r>
              <a:rPr lang="de-AT" dirty="0" smtClean="0"/>
              <a:t>Rob </a:t>
            </a:r>
            <a:r>
              <a:rPr lang="de-AT" dirty="0" err="1" smtClean="0"/>
              <a:t>Conery</a:t>
            </a:r>
            <a:r>
              <a:rPr lang="de-AT" dirty="0" smtClean="0"/>
              <a:t> (</a:t>
            </a:r>
            <a:r>
              <a:rPr lang="en-US" dirty="0" smtClean="0"/>
              <a:t>blog.wekeroad.com</a:t>
            </a:r>
            <a:r>
              <a:rPr lang="en-US" dirty="0" smtClean="0"/>
              <a:t>/</a:t>
            </a:r>
            <a:r>
              <a:rPr lang="en-US" i="1" dirty="0" smtClean="0"/>
              <a:t>)</a:t>
            </a:r>
            <a:endParaRPr lang="de-AT" dirty="0" smtClean="0"/>
          </a:p>
          <a:p>
            <a:r>
              <a:rPr lang="de-AT" dirty="0" smtClean="0"/>
              <a:t>CodeBetter.com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Thanks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listening</a:t>
            </a:r>
            <a:r>
              <a:rPr lang="de-AT" dirty="0" smtClean="0"/>
              <a:t>!</a:t>
            </a:r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http://www.castleproject.org/container/</a:t>
            </a:r>
            <a:endParaRPr lang="de-AT" dirty="0" smtClean="0"/>
          </a:p>
          <a:p>
            <a:r>
              <a:rPr lang="de-AT" dirty="0" smtClean="0"/>
              <a:t>http://www.tigraine.at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Inversion of Control</a:t>
            </a:r>
          </a:p>
          <a:p>
            <a:pPr lvl="1"/>
            <a:r>
              <a:rPr lang="en-US" dirty="0" smtClean="0"/>
              <a:t>Short intro of the problem</a:t>
            </a:r>
          </a:p>
          <a:p>
            <a:r>
              <a:rPr lang="en-US" dirty="0" smtClean="0"/>
              <a:t>Live coding session</a:t>
            </a:r>
          </a:p>
          <a:p>
            <a:pPr lvl="1"/>
            <a:r>
              <a:rPr lang="en-US" dirty="0" smtClean="0"/>
              <a:t>Using the Windsor Container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Complexity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Code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directly</a:t>
            </a:r>
            <a:r>
              <a:rPr lang="de-DE" dirty="0" smtClean="0"/>
              <a:t> </a:t>
            </a:r>
            <a:r>
              <a:rPr lang="de-DE" dirty="0" err="1" smtClean="0"/>
              <a:t>depends</a:t>
            </a:r>
            <a:r>
              <a:rPr lang="de-DE" dirty="0" smtClean="0"/>
              <a:t> on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components</a:t>
            </a:r>
            <a:endParaRPr lang="de-DE" dirty="0" smtClean="0"/>
          </a:p>
          <a:p>
            <a:r>
              <a:rPr lang="de-DE" dirty="0" smtClean="0"/>
              <a:t>Leads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monolithic</a:t>
            </a:r>
            <a:r>
              <a:rPr lang="de-DE" dirty="0" smtClean="0"/>
              <a:t> </a:t>
            </a:r>
            <a:r>
              <a:rPr lang="de-DE" dirty="0" err="1" smtClean="0"/>
              <a:t>systems</a:t>
            </a:r>
            <a:endParaRPr lang="de-DE" dirty="0" smtClean="0"/>
          </a:p>
          <a:p>
            <a:pPr lvl="1"/>
            <a:r>
              <a:rPr lang="de-DE" dirty="0" err="1" smtClean="0"/>
              <a:t>Those</a:t>
            </a:r>
            <a:r>
              <a:rPr lang="de-DE" dirty="0" smtClean="0"/>
              <a:t> </a:t>
            </a:r>
            <a:r>
              <a:rPr lang="de-DE" dirty="0" err="1" smtClean="0"/>
              <a:t>systems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hard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test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maintain</a:t>
            </a:r>
            <a:endParaRPr lang="de-DE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Scenario: Traffic watcher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that monitors Traffic.</a:t>
            </a:r>
          </a:p>
          <a:p>
            <a:r>
              <a:rPr lang="en-US" dirty="0" smtClean="0"/>
              <a:t>Should send alarms in case of accident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500166" y="3214686"/>
            <a:ext cx="6153150" cy="2266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Gerade Verbindung mit Pfeil 5"/>
          <p:cNvCxnSpPr/>
          <p:nvPr/>
        </p:nvCxnSpPr>
        <p:spPr>
          <a:xfrm>
            <a:off x="3214678" y="4786322"/>
            <a:ext cx="2000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rot="5400000">
            <a:off x="3643306" y="4357694"/>
            <a:ext cx="857256" cy="1588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3929058" y="4786322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+mj-lt"/>
              </a:rPr>
              <a:t>calls</a:t>
            </a:r>
            <a:endParaRPr lang="en-US" sz="1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TrafficWatcher</a:t>
            </a:r>
            <a:endParaRPr lang="en-US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214554"/>
            <a:ext cx="394335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Gerade Verbindung mit Pfeil 9"/>
          <p:cNvCxnSpPr/>
          <p:nvPr/>
        </p:nvCxnSpPr>
        <p:spPr>
          <a:xfrm rot="10800000">
            <a:off x="4500562" y="3357562"/>
            <a:ext cx="78581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5357818" y="3143248"/>
            <a:ext cx="3440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Has nothing to do with notifying</a:t>
            </a:r>
          </a:p>
        </p:txBody>
      </p:sp>
      <p:cxnSp>
        <p:nvCxnSpPr>
          <p:cNvPr id="13" name="Gewinkelte Verbindung 12"/>
          <p:cNvCxnSpPr/>
          <p:nvPr/>
        </p:nvCxnSpPr>
        <p:spPr>
          <a:xfrm rot="5400000" flipH="1" flipV="1">
            <a:off x="214282" y="3714752"/>
            <a:ext cx="1285884" cy="1000132"/>
          </a:xfrm>
          <a:prstGeom prst="bentConnector3">
            <a:avLst>
              <a:gd name="adj1" fmla="val 100041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214282" y="4929198"/>
            <a:ext cx="3136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only “real” responsibility.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14554"/>
            <a:ext cx="46767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Truth</a:t>
            </a:r>
            <a:endParaRPr lang="en-US" dirty="0"/>
          </a:p>
        </p:txBody>
      </p:sp>
      <p:sp>
        <p:nvSpPr>
          <p:cNvPr id="6" name="Geschweifte Klammer rechts 5"/>
          <p:cNvSpPr/>
          <p:nvPr/>
        </p:nvSpPr>
        <p:spPr>
          <a:xfrm>
            <a:off x="5357818" y="3357562"/>
            <a:ext cx="642942" cy="857256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feld 6"/>
          <p:cNvSpPr txBox="1"/>
          <p:nvPr/>
        </p:nvSpPr>
        <p:spPr>
          <a:xfrm>
            <a:off x="6057694" y="3571876"/>
            <a:ext cx="1586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Configuration</a:t>
            </a:r>
            <a:endParaRPr lang="en-US" dirty="0"/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4429124" y="2571744"/>
            <a:ext cx="1571636" cy="7143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6072198" y="2357430"/>
            <a:ext cx="149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Construction</a:t>
            </a:r>
            <a:endParaRPr lang="en-US" dirty="0"/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4000496" y="4357694"/>
            <a:ext cx="2143140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6215074" y="4857760"/>
            <a:ext cx="1380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Actual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Factory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00240"/>
            <a:ext cx="447675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4214818"/>
            <a:ext cx="46863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Form 6"/>
          <p:cNvCxnSpPr>
            <a:stCxn id="4098" idx="3"/>
            <a:endCxn id="4099" idx="0"/>
          </p:cNvCxnSpPr>
          <p:nvPr/>
        </p:nvCxnSpPr>
        <p:spPr>
          <a:xfrm>
            <a:off x="4976784" y="3024178"/>
            <a:ext cx="1652614" cy="119064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642910" y="4500570"/>
            <a:ext cx="2994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 and how are we supposed</a:t>
            </a:r>
          </a:p>
          <a:p>
            <a:r>
              <a:rPr lang="en-US" dirty="0" smtClean="0"/>
              <a:t>to test this?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71406" y="5643578"/>
            <a:ext cx="4116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TrafficWatcher</a:t>
            </a:r>
            <a:r>
              <a:rPr lang="en-US" b="1" dirty="0" smtClean="0"/>
              <a:t> </a:t>
            </a:r>
            <a:r>
              <a:rPr lang="en-US" b="1" u="sng" dirty="0" smtClean="0"/>
              <a:t>DEPENDS</a:t>
            </a:r>
            <a:r>
              <a:rPr lang="en-US" b="1" dirty="0" smtClean="0"/>
              <a:t> on Factory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Dependency injection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3116"/>
            <a:ext cx="3971925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Gerade Verbindung mit Pfeil 7"/>
          <p:cNvCxnSpPr/>
          <p:nvPr/>
        </p:nvCxnSpPr>
        <p:spPr>
          <a:xfrm rot="10800000">
            <a:off x="4286248" y="435769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143504" y="4143380"/>
            <a:ext cx="1003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Clean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cxnSp>
        <p:nvCxnSpPr>
          <p:cNvPr id="12" name="Gerade Verbindung mit Pfeil 11"/>
          <p:cNvCxnSpPr/>
          <p:nvPr/>
        </p:nvCxnSpPr>
        <p:spPr>
          <a:xfrm rot="10800000">
            <a:off x="4500562" y="285749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5143504" y="2428868"/>
            <a:ext cx="32833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Notifier</a:t>
            </a:r>
            <a:r>
              <a:rPr lang="en-US" dirty="0" smtClean="0"/>
              <a:t> gets passed to Watcher</a:t>
            </a:r>
          </a:p>
          <a:p>
            <a:r>
              <a:rPr lang="en-US" dirty="0" smtClean="0"/>
              <a:t>No construction/retrieval in 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TrafficWatcher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0071" y="2286000"/>
            <a:ext cx="4662559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Testable!</a:t>
            </a:r>
            <a:endParaRPr lang="en-US" dirty="0"/>
          </a:p>
        </p:txBody>
      </p:sp>
      <p:cxnSp>
        <p:nvCxnSpPr>
          <p:cNvPr id="8" name="Gerade Verbindung mit Pfeil 7"/>
          <p:cNvCxnSpPr/>
          <p:nvPr/>
        </p:nvCxnSpPr>
        <p:spPr>
          <a:xfrm rot="10800000">
            <a:off x="5000628" y="3000372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824502" y="2857496"/>
            <a:ext cx="3319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Yay</a:t>
            </a:r>
            <a:r>
              <a:rPr lang="en-US" dirty="0" smtClean="0"/>
              <a:t>! We can test </a:t>
            </a:r>
            <a:r>
              <a:rPr lang="en-US" dirty="0" err="1" smtClean="0"/>
              <a:t>Trafficwatcher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without any real </a:t>
            </a:r>
            <a:r>
              <a:rPr lang="en-US" dirty="0" err="1" smtClean="0"/>
              <a:t>Notifier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4714884"/>
            <a:ext cx="362902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220</Words>
  <Application>Microsoft Office PowerPoint</Application>
  <PresentationFormat>Bildschirmpräsentation (4:3)</PresentationFormat>
  <Paragraphs>55</Paragraphs>
  <Slides>13</Slides>
  <Notes>0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Hyperion</vt:lpstr>
      <vt:lpstr>Inversion of Control with Castle Windsor</vt:lpstr>
      <vt:lpstr>Agenda</vt:lpstr>
      <vt:lpstr>Complexity</vt:lpstr>
      <vt:lpstr>Scenario: Traffic watcher</vt:lpstr>
      <vt:lpstr>The TrafficWatcher</vt:lpstr>
      <vt:lpstr>The Truth</vt:lpstr>
      <vt:lpstr>Factory</vt:lpstr>
      <vt:lpstr>Dependency injection</vt:lpstr>
      <vt:lpstr>Testable!</vt:lpstr>
      <vt:lpstr>Castle Windsor Container</vt:lpstr>
      <vt:lpstr>Coding </vt:lpstr>
      <vt:lpstr>Suggested reading</vt:lpstr>
      <vt:lpstr>Thanks for listening!</vt:lpstr>
    </vt:vector>
  </TitlesOfParts>
  <Company>TU Wien - Studentenversion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Inversion of Control with Castle Windsor</dc:title>
  <dc:creator>daniel</dc:creator>
  <cp:lastModifiedBy>Daniel</cp:lastModifiedBy>
  <cp:revision>25</cp:revision>
  <dcterms:created xsi:type="dcterms:W3CDTF">2009-02-06T14:07:23Z</dcterms:created>
  <dcterms:modified xsi:type="dcterms:W3CDTF">2009-02-07T10:47:49Z</dcterms:modified>
</cp:coreProperties>
</file>